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Poppins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19175" y="4614901"/>
            <a:ext cx="6918080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ZGŁASZANY PODMIOT: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9175" y="7804633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KATEGORIA: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DZIAŁANIA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EFEKTY/REALIZACJA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EFEKTY/REALIZACJA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EFEKTY/REALIZACJA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EFEKTY/REALIZACJA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524000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PODSUMOWANIE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WYZWANIA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WYZWANIA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WYZWANIA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CELE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CELE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CELE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DZIAŁANIA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3" y="648"/>
            <a:ext cx="18285714" cy="10285714"/>
            <a:chOff x="0" y="0"/>
            <a:chExt cx="24380952" cy="137142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0952" cy="13714222"/>
            </a:xfrm>
            <a:custGeom>
              <a:avLst/>
              <a:gdLst/>
              <a:ahLst/>
              <a:cxnLst/>
              <a:rect r="r" b="b" t="t" l="l"/>
              <a:pathLst>
                <a:path h="13714222" w="2438095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29583" y="313477"/>
            <a:ext cx="5504631" cy="7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011" b="true">
                <a:solidFill>
                  <a:srgbClr val="21201E"/>
                </a:solidFill>
                <a:latin typeface="Poppins Bold"/>
                <a:ea typeface="Poppins Bold"/>
                <a:cs typeface="Poppins Bold"/>
                <a:sym typeface="Poppins Bold"/>
              </a:rPr>
              <a:t>DZIAŁANIA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DAHJoRaY52w</dc:identifier>
  <dcterms:modified xsi:type="dcterms:W3CDTF">2011-08-01T06:04:30Z</dcterms:modified>
  <cp:revision>1</cp:revision>
  <dc:title>Szablon-Prezentacji-ECP (1).pptx</dc:title>
</cp:coreProperties>
</file>